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A095-ACD1-479C-9026-20DAC4BAD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5C70AE-9554-45BF-8190-909A8AC1F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8F311-2CFC-428E-9636-377464EF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5EE2B-4639-44AF-940F-67887701E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497C2-2FDC-40C0-A82E-6034B4E40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24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073E-90B1-4868-B964-4A118349A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AB8F-BD70-4E8F-ADD3-8E9C09C1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6FDFE-765F-47F2-9C33-D74A41AB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13A44-641D-47C1-A32E-B90657BC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B32B2-2808-4540-AC8B-34431F75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3DFC4E-C834-4034-8346-52D46EAD8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90ACA-B660-4C2B-8CEF-C88A7CBCE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9DEB1-7B87-461F-9FBC-CFA1A12E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69D56-80D4-4D5A-BED6-F73A5D15B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FFBCE-D2CE-4F47-8991-C7741232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4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D008-7449-4083-B5A4-FA6E7AF1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6DD1E-AB8C-457C-88CE-DFC14BCF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1C505-402F-4C51-88B0-F6ED652D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B782C-760D-4957-98C2-798705DC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2830F-410A-4CEA-8EFF-D334C14A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9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FA7B1-0FFF-4FE0-87A8-076419F2B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59016-1F73-41B0-886E-0EC66A4DD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FCA7D-BCB0-457A-B10E-AC7F2111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E9431-B650-41BC-8872-56DCD490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5640-2E30-4049-ACDC-2DB75078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C0457-B8FF-4EA3-93CE-7C27E3E3A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664A5-6C8C-4BC3-B56B-6F7EE5EA2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EC79B-22A9-40F9-8561-718884C93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6AFB7-E085-48DB-B52D-2E38B6E06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A1FF7-5AE2-4C60-8886-F36BB7BE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E0F9C-A1D2-4BD5-9A5D-E1C6BDA9D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7B2F-9DE9-435A-8B5D-B61DF0EB8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DE2DA-A630-4204-B452-29433DC03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F989F-C3D4-41F5-9387-DCEF18B37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FBDA9E-21E5-4D54-B6F4-1B088F475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AE7ED-B68D-4C8B-8214-9724E5623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3E621-2BAB-4470-B2FC-6016CFCE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B4006A-F173-467E-8D7E-2BBA0A193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787B0-6940-4129-8148-3AEBE45F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1103-7EC4-4FF8-B4D9-5F692C956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2F683-FAD6-4E4D-BB49-EABF8E28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A0C55-95AD-4B7F-ADC7-552C22549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B265E-C685-46C4-B116-18A7C4AA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B9266-198F-4A7A-9B6F-04B0D6060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BABF5-B3B2-4B91-B2FA-0122F8A2F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DFFD3-43FF-453C-B8A4-A2B8F24F7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0C9A-ADA0-4448-A5CE-6706E127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4CB14-FEED-4331-9032-701F91BCB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1E81E-D29B-43D3-B052-36B5E774E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3194F-0607-448C-9642-2C8C67A1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8768C-07A6-4FDB-93D5-9967AF34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CE53C-F6F2-428D-9FF1-8EE3B834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9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18238-C225-48AB-9570-D6F12987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EC9C2A-DE6B-45B8-A96E-0D95444A8E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F5DDE8-A037-42E1-AE89-DF082B4CD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02235-DB51-40ED-982E-8C553A77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50187-D156-47B3-901A-EA30005E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269F65-293E-45F8-AEBD-AFCE6B8E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8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41FB8-4E0D-4B67-817D-DFC08651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4DE0A-83F0-4ADB-98FB-B62AF6D8C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93F0B-CB13-4EE2-B22A-9B40280FB6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CF655-528D-4E72-87D1-0A80E2963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0D23D-3F81-42A0-8E11-5BC01C41E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9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A53F2-21E7-4C45-A8C6-052592E27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99" r="26170" b="23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55A1DA-75EF-4278-ADCD-E0669F5BB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3045507" cy="3085653"/>
          </a:xfrm>
        </p:spPr>
        <p:txBody>
          <a:bodyPr anchor="b">
            <a:normAutofit/>
          </a:bodyPr>
          <a:lstStyle/>
          <a:p>
            <a:r>
              <a:rPr lang="en-US" sz="4000" dirty="0"/>
              <a:t>Development Of Curriculum in 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FBC68-0C87-45DC-B6F2-3524CD647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6824" y="4917310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By Dr. Meena Sharma</a:t>
            </a:r>
          </a:p>
        </p:txBody>
      </p:sp>
    </p:spTree>
    <p:extLst>
      <p:ext uri="{BB962C8B-B14F-4D97-AF65-F5344CB8AC3E}">
        <p14:creationId xmlns:p14="http://schemas.microsoft.com/office/powerpoint/2010/main" val="1767486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2434011E-CDBF-4EE1-8C8E-F8FDFB25F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495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79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D954B-E3FE-4413-8149-8B5C69998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Steps of Curriculum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43FAE-BD7E-4D08-B55B-55EDAFC02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Details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F02A5A7-F8C2-43B9-81D9-0625D4981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1458716"/>
            <a:ext cx="6553545" cy="39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0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69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87A30-34C0-4AF8-9DE0-AD539F1A1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Diagnosis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CB0F9D1-85D6-406B-8DF0-B73E5431E9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" r="5482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77422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5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A76E3-2F7E-426D-8145-96899BB1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Selection of Aims and Objectives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430834-B259-41D4-B6BF-AF581E2EE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r="814" b="-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2285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56EA0-EDC9-4F18-A37C-513595E43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Suggesting Appropriate Learning Experiences</a:t>
            </a: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25A571-2C84-4DC9-9E9B-1DC318823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" r="499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7701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8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A7082-E472-48B6-88F5-3BD9A5D6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Suggesting Appropriate Learning Experiences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C5FD06-9CAD-4026-A4FC-5196A2FBD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2682" b="2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824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ird&#10;&#10;Description automatically generated">
            <a:extLst>
              <a:ext uri="{FF2B5EF4-FFF2-40B4-BE49-F238E27FC236}">
                <a16:creationId xmlns:a16="http://schemas.microsoft.com/office/drawing/2014/main" id="{D9F2CDC6-4A04-48D0-9008-1BB5746E6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8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D48F6F-C42E-454D-9809-A1814E67A317}"/>
              </a:ext>
            </a:extLst>
          </p:cNvPr>
          <p:cNvSpPr/>
          <p:nvPr/>
        </p:nvSpPr>
        <p:spPr>
          <a:xfrm>
            <a:off x="8273988" y="1029810"/>
            <a:ext cx="2228295" cy="64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0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Development Of Curriculum in Mathematics</vt:lpstr>
      <vt:lpstr>PowerPoint Presentation</vt:lpstr>
      <vt:lpstr>Steps of Curriculum  Development</vt:lpstr>
      <vt:lpstr>Diagnosis </vt:lpstr>
      <vt:lpstr>Selection of Aims and Objectives</vt:lpstr>
      <vt:lpstr>Suggesting Appropriate Learning Experiences</vt:lpstr>
      <vt:lpstr>Suggesting Appropriate Learning Experiences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Curriculum in Mathematics</dc:title>
  <dc:creator>Shubham Sharma</dc:creator>
  <cp:lastModifiedBy>Shubham Sharma</cp:lastModifiedBy>
  <cp:revision>1</cp:revision>
  <dcterms:created xsi:type="dcterms:W3CDTF">2020-04-08T09:53:48Z</dcterms:created>
  <dcterms:modified xsi:type="dcterms:W3CDTF">2020-04-08T09:55:01Z</dcterms:modified>
</cp:coreProperties>
</file>